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Work Sans Black"/>
      <p:bold r:id="rId18"/>
      <p:boldItalic r:id="rId19"/>
    </p:embeddedFont>
    <p:embeddedFont>
      <p:font typeface="Work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regular.fntdata"/><Relationship Id="rId11" Type="http://schemas.openxmlformats.org/officeDocument/2006/relationships/slide" Target="slides/slide6.xml"/><Relationship Id="rId22" Type="http://schemas.openxmlformats.org/officeDocument/2006/relationships/font" Target="fonts/WorkSans-italic.fntdata"/><Relationship Id="rId10" Type="http://schemas.openxmlformats.org/officeDocument/2006/relationships/slide" Target="slides/slide5.xml"/><Relationship Id="rId21" Type="http://schemas.openxmlformats.org/officeDocument/2006/relationships/font" Target="fonts/Work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Work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WorkSansBlack-boldItalic.fntdata"/><Relationship Id="rId6" Type="http://schemas.openxmlformats.org/officeDocument/2006/relationships/slide" Target="slides/slide1.xml"/><Relationship Id="rId18" Type="http://schemas.openxmlformats.org/officeDocument/2006/relationships/font" Target="fonts/WorkSans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e71c89dd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e71c89dd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e71c89dd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e71c89dd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e71c89dd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e71c89dd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0a2ff09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0a2ff09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0a2ff09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0a2ff09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0a2ff09e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0a2ff09e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0a2ff09e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0a2ff09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e71c89dd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e71c89dd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e71c89dd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e71c89dd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e71c89dd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e71c89dd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e71c89d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e71c89d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ricartsmedia.org/exhibition/to-hold-a-we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625" y="1836824"/>
            <a:ext cx="3450750" cy="1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Taking a break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In the Artist Studio: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Lights are dim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sit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experience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Robin’s Garden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, a video by Alex Dolores Salerno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explore and play with Alex Dolores Salerno’s sensory kit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borrow ear plugs, headphones, and fidget toys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 title="IMG_7496.HEIC"/>
          <p:cNvPicPr preferRelativeResize="0"/>
          <p:nvPr/>
        </p:nvPicPr>
        <p:blipFill rotWithShape="1">
          <a:blip r:embed="rId3">
            <a:alphaModFix/>
          </a:blip>
          <a:srcRect b="12869" l="0" r="0" t="0"/>
          <a:stretch/>
        </p:blipFill>
        <p:spPr>
          <a:xfrm>
            <a:off x="651212" y="105750"/>
            <a:ext cx="3406675" cy="39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651200" y="4063350"/>
            <a:ext cx="3629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Two passageways intersect. On the left, a wall-mounted water fountain lives next to a single-use restroom door and an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emergency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exit. At center, a large framed portrait of a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Jean-Michel Basquiat wearing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a green t-shirt and gray slacks. On the right, a white door labelled Artist Studio.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Restrooms and water fountains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is an accessible, no-step, single use restroom on the main floor.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If I feel thirsty, I can use the  water fountain next to this restroom.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additional men’s and women’s restrooms down a flight of stairs. These restrooms are only accessible by stairs.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29" name="Google Shape;129;p23" title="IMG_7497.HEIC"/>
          <p:cNvPicPr preferRelativeResize="0"/>
          <p:nvPr/>
        </p:nvPicPr>
        <p:blipFill rotWithShape="1">
          <a:blip r:embed="rId3">
            <a:alphaModFix/>
          </a:blip>
          <a:srcRect b="0" l="7179" r="4512" t="12869"/>
          <a:stretch/>
        </p:blipFill>
        <p:spPr>
          <a:xfrm>
            <a:off x="907450" y="130412"/>
            <a:ext cx="2894200" cy="380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907450" y="3937901"/>
            <a:ext cx="28941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close-up image of a wall-mounted water fountain and refill station. A white sign above the water fountain reads in black, bold text “NO DUMPING BEVERAGES, PLEASE!” A blue sign encourages the use of masks. On the left, a white door leads to a single-use, all-gender restroom.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Leaving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opening reception ends at 9:00 PM.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will leave BRIC via the main entrance.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wave to open the accessible, power-assisted doors.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7" name="Google Shape;137;p24" title="IMG_7499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00" y="826675"/>
            <a:ext cx="4416302" cy="331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155700" y="4138900"/>
            <a:ext cx="44163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ramped entryway with black floor rug and a black handrail on a white wall leads to two, glass, silver-framed, power-assisted doors. A red EXIT sign and white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fluorescent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tube illuminate the path.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209350" y="3480275"/>
            <a:ext cx="48363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to hold a we</a:t>
            </a:r>
            <a:endParaRPr i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Sept. 19 - Dec. 22, 2024</a:t>
            </a:r>
            <a:endParaRPr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150650" y="1817100"/>
            <a:ext cx="6842700" cy="1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7B2E2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Visiting BRIC: A Social Narrative</a:t>
            </a:r>
            <a:endParaRPr sz="6200">
              <a:solidFill>
                <a:srgbClr val="7B2E21"/>
              </a:solidFill>
              <a:latin typeface="Work Sans Black"/>
              <a:ea typeface="Work Sans Black"/>
              <a:cs typeface="Work Sans Black"/>
              <a:sym typeface="Work Sans Black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0" y="924450"/>
            <a:ext cx="1397001" cy="5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13710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4958350" y="338350"/>
            <a:ext cx="38586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</a:rPr>
              <a:t>Welcome</a:t>
            </a:r>
            <a:endParaRPr b="1" sz="1800">
              <a:solidFill>
                <a:srgbClr val="7B2E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am going to BRIC House to experience the exhibition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to hold a we.</a:t>
            </a:r>
            <a:endParaRPr i="1"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exhibition is open from September 19 - December 22, 2024, Tues-Sun, 11:00-6:00 PM.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opening reception is on September 18 from 7:00 - 9:00 PM.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visit BRIC’s website to </a:t>
            </a:r>
            <a:r>
              <a:rPr lang="en" sz="16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learn more about the exhibition.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11119" t="0"/>
          <a:stretch/>
        </p:blipFill>
        <p:spPr>
          <a:xfrm>
            <a:off x="-8225" y="897944"/>
            <a:ext cx="4451350" cy="27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-8225" y="3679456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white stone and red brick building at dusk. Neon lights on the building spell out the words BRIC ARTS MEDIA HOUSE in all caps.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22025" y="348400"/>
            <a:ext cx="83637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Preparing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B2E2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Masks are required at the opening reception. If I don’t have a mask, BRIC can provide one.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BRIC will also provide: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Seating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 sensory friendly, low-stim room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 sensory kit with fidgets to play with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also bring my own noise-reducing headphones, earplugs, and/or fidgets.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Arriving</a:t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will arrive at BRIC, located at 647 Fulton Street. The main entrance is located on Rockwell Place. The main entrance is wheelchair accessible.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opening reception, there may be a line of people outside. I may need to wait a few minutes to enter the building.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many buildings under construction. I may notice a lot of noise and areas that are closed due to construction.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1" name="Google Shape;81;p17" title="IMG_7493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" y="627600"/>
            <a:ext cx="4429624" cy="332220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42375" y="394980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white stone and red brick building with tinted windows. A sidewalk leads to two metallic doors.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Checking in</a:t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When I enter BRIC House, a Visitor Experience Attendant will greet me.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Masks are required at the opening reception. If I do not have a mask, a Visitor Experience Attendant will provide one.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opening reception, the Visitor Experience Attendant may ask me for my name and check if I have RSVP'd. I will show them my ticket from my phone or device. They may scan my ticket.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79500" y="409105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hallway with white and green walls, beige stone floors, and an exposed, industrial ceiling. On the left, a Security desk with program pamphlets. 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90" name="Google Shape;90;p18" title="IMG_7495.HEIC"/>
          <p:cNvPicPr preferRelativeResize="0"/>
          <p:nvPr/>
        </p:nvPicPr>
        <p:blipFill rotWithShape="1">
          <a:blip r:embed="rId3">
            <a:alphaModFix/>
          </a:blip>
          <a:srcRect b="0" l="0" r="6942" t="1700"/>
          <a:stretch/>
        </p:blipFill>
        <p:spPr>
          <a:xfrm>
            <a:off x="79500" y="486350"/>
            <a:ext cx="4550098" cy="36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BRIC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opening reception, I may notice a large crowd of people and lots of noises.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explore the Lobby, Cafe, Stoop, Gallery, and Project Room.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To explore the Gallery, I can take the stairs or I can ask a Visitor Experience Attendant to use the platform lift.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7" name="Google Shape;97;p19" title="IMG_7494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0" y="465794"/>
            <a:ext cx="4357499" cy="3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75800" y="3733906"/>
            <a:ext cx="403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lobby with stone floors and white walls. There is a white Directory sign with green and gray text on a white column that shares information about each floor. A white wall with green, teal, and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orange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rectangular placards with donor thanks. In the background, a Cafe counter, and monitors with digital advertisements about BRIC’s events and programs.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BRIC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enjoy the artwork in the Gallery and Project Room. Some of the artwork is available to touch. There are signs indicating which artworks are available to touch. I can touch those specific works.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Food and drink are not allowed in the Gallery and Project Room. I can enjoy food and drink on the Lobby and Cafe.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5" name="Google Shape;105;p20" title="DSC_28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0" y="621194"/>
            <a:ext cx="4470502" cy="297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119300" y="3598606"/>
            <a:ext cx="40386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large white room, the Gallery, as seen from above. A red emergency exit sign hangs from the ceiling. Spotlights illuminate framed photographs on two walls. On the right, a video projection on a garage door. Twenty or so people explore the Gallery, admire the artwork, and engage in conversation with one another.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Taking a break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If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I need to take a break or find a quiet space to rest during the opening reception, I can visit the sensory friendly low-stim room in the Artist Studio.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Artist Studio is located down the North Hallway on the left side.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no steps to enter the Artist Studio.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79500" y="409105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hallway with white and green walls, beige stone floors, and an exposed, industrial ceiling. On the left, a Security desk with program pamphlets. 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14" name="Google Shape;114;p21" title="IMG_7495.HEIC"/>
          <p:cNvPicPr preferRelativeResize="0"/>
          <p:nvPr/>
        </p:nvPicPr>
        <p:blipFill rotWithShape="1">
          <a:blip r:embed="rId3">
            <a:alphaModFix/>
          </a:blip>
          <a:srcRect b="0" l="0" r="6942" t="1700"/>
          <a:stretch/>
        </p:blipFill>
        <p:spPr>
          <a:xfrm>
            <a:off x="79500" y="486350"/>
            <a:ext cx="4550098" cy="36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