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Work Sans Black"/>
      <p:bold r:id="rId21"/>
      <p:boldItalic r:id="rId22"/>
    </p:embeddedFont>
    <p:embeddedFont>
      <p:font typeface="Work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EB185F-5700-4E3E-8E4E-526117302C50}">
  <a:tblStyle styleId="{67EB185F-5700-4E3E-8E4E-526117302C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WorkSansBlack-boldItalic.fntdata"/><Relationship Id="rId21" Type="http://schemas.openxmlformats.org/officeDocument/2006/relationships/font" Target="fonts/WorkSansBlack-bold.fntdata"/><Relationship Id="rId24" Type="http://schemas.openxmlformats.org/officeDocument/2006/relationships/font" Target="fonts/WorkSans-bold.fntdata"/><Relationship Id="rId23" Type="http://schemas.openxmlformats.org/officeDocument/2006/relationships/font" Target="fonts/Work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WorkSans-boldItalic.fntdata"/><Relationship Id="rId25" Type="http://schemas.openxmlformats.org/officeDocument/2006/relationships/font" Target="fonts/Work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0a2ff09e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0a2ff09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6a04a3d9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6a04a3d9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e71c89dd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ee71c89dd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e71c89dd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e71c89dd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e71c89dd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e71c89dd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e71c89dd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e71c89dd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0a2ff09e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0a2ff09e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0a2ff09e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0a2ff09e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0a2ff09e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0a2ff09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e71c89dd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ee71c89dd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e71c89dd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e71c89dd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e71c89dd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e71c89dd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0c41c1c9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0c41c1c9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6a04a3d9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6a04a3d9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bricartsmedia.org/event/shall-we-go-together-a-symposium-on-care-equity-and-access-in-the-arts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09350" y="3480275"/>
            <a:ext cx="64065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0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shall we go together? A Symposium on Care, Equity, and Access in the Arts</a:t>
            </a:r>
            <a:endParaRPr i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December 7, 2024</a:t>
            </a:r>
            <a:endParaRPr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150650" y="1817100"/>
            <a:ext cx="6842700" cy="15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7B2E21"/>
                </a:solidFill>
                <a:latin typeface="Work Sans Black"/>
                <a:ea typeface="Work Sans Black"/>
                <a:cs typeface="Work Sans Black"/>
                <a:sym typeface="Work Sans Black"/>
              </a:rPr>
              <a:t>Visiting BRIC: A Social Narrative</a:t>
            </a:r>
            <a:endParaRPr sz="6200">
              <a:solidFill>
                <a:srgbClr val="7B2E21"/>
              </a:solidFill>
              <a:latin typeface="Work Sans Black"/>
              <a:ea typeface="Work Sans Black"/>
              <a:cs typeface="Work Sans Black"/>
              <a:sym typeface="Work Sans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0" y="924450"/>
            <a:ext cx="1397001" cy="59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222025" y="348400"/>
            <a:ext cx="83637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Afternoon </a:t>
            </a: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Schedule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21" name="Google Shape;121;p22"/>
          <p:cNvGraphicFramePr/>
          <p:nvPr/>
        </p:nvGraphicFramePr>
        <p:xfrm>
          <a:off x="138538" y="10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{67EB185F-5700-4E3E-8E4E-526117302C50}</a:tableStyleId>
              </a:tblPr>
              <a:tblGrid>
                <a:gridCol w="1780625"/>
                <a:gridCol w="7086300"/>
              </a:tblGrid>
              <a:tr h="54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2:00-3:30 PM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can learn more about Access Riders in the Ballroom or practice writing in the Gallery.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</a:tr>
              <a:tr h="35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3:30-3:45 PM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can take a break.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</a:tr>
              <a:tr h="54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3:45-5:15 PM 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can participate in the movement workshop in the Ballroom or draw in the Gallery.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</a:tr>
              <a:tr h="35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5:15-5:30 PM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can take a break in the Cafe, Quiet Room, or outside of BRIC.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</a:tr>
              <a:tr h="35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5:30-7:00 PM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can enjoy the music during Remote Access Party in the Ballroom.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Taking a break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If</a:t>
            </a: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I need to take a break or find a quiet space to rest during the event, I can visit the sensory friendly low-stim room in the Artist Studio.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 Artist Studio is located down the North Hallway on the left side.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There are no steps to enter the Artist Studio.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79500" y="4091050"/>
            <a:ext cx="4038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hallway with white and green walls, beige stone floors, and an exposed, industrial ceiling. On the left, a Security desk with program pamphlets. 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29" name="Google Shape;129;p23" title="IMG_7495.HEIC"/>
          <p:cNvPicPr preferRelativeResize="0"/>
          <p:nvPr/>
        </p:nvPicPr>
        <p:blipFill rotWithShape="1">
          <a:blip r:embed="rId3">
            <a:alphaModFix/>
          </a:blip>
          <a:srcRect b="0" l="0" r="6942" t="1700"/>
          <a:stretch/>
        </p:blipFill>
        <p:spPr>
          <a:xfrm>
            <a:off x="79500" y="486350"/>
            <a:ext cx="4550098" cy="36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Taking a break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In the Artist Studio: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Lights are dim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sit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experience </a:t>
            </a:r>
            <a:r>
              <a:rPr i="1"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Robin’s Garden</a:t>
            </a: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, a video by Alex Dolores Salerno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explore and play with Alex Dolores Salerno’s sensory kit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borrow ear plugs, headphones, and fidget toys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color pages from Dominic Bradley’s adult coloring book, </a:t>
            </a:r>
            <a:r>
              <a:rPr i="1"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their wildest dreams</a:t>
            </a:r>
            <a:endParaRPr i="1"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 title="IMG_7496.HEIC"/>
          <p:cNvPicPr preferRelativeResize="0"/>
          <p:nvPr/>
        </p:nvPicPr>
        <p:blipFill rotWithShape="1">
          <a:blip r:embed="rId3">
            <a:alphaModFix/>
          </a:blip>
          <a:srcRect b="12869" l="0" r="0" t="0"/>
          <a:stretch/>
        </p:blipFill>
        <p:spPr>
          <a:xfrm>
            <a:off x="651212" y="105750"/>
            <a:ext cx="3406675" cy="395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651200" y="4063350"/>
            <a:ext cx="36291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Two passageways intersect. On the left, a wall-mounted water fountain lives next to a single-use restroom door and an 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emergency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exit. At center, a large framed portrait of a 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Jean-Michel Basquiat wearing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a green t-shirt and gray slacks. On the right, a white door labelled Artist Studio.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Restrooms and water fountains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There is an accessible, no-step, single use restroom on the main floor.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If I feel thirsty, I can use the water fountain next to this restroom.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There are additional men’s and women’s restrooms down a flight of stairs. These restrooms are only accessible by stairs.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44" name="Google Shape;144;p25" title="IMG_7497.HEIC"/>
          <p:cNvPicPr preferRelativeResize="0"/>
          <p:nvPr/>
        </p:nvPicPr>
        <p:blipFill rotWithShape="1">
          <a:blip r:embed="rId3">
            <a:alphaModFix/>
          </a:blip>
          <a:srcRect b="0" l="7179" r="4512" t="12869"/>
          <a:stretch/>
        </p:blipFill>
        <p:spPr>
          <a:xfrm>
            <a:off x="907450" y="130412"/>
            <a:ext cx="2894200" cy="380747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907450" y="3937901"/>
            <a:ext cx="28941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close-up image of a wall-mounted water fountain and refill station. A white sign above the water fountain reads in black, bold text “NO DUMPING BEVERAGES, PLEASE!” A blue sign encourages the use of masks. On the left, a white door leads to a single-use, all-gender restroom.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Leaving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 event ends at 7:00 PM.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will leave BRIC via the main entrance.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wave to open the accessible, power-assisted doors.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52" name="Google Shape;152;p26" title="IMG_7499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00" y="826675"/>
            <a:ext cx="4416302" cy="331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155700" y="4138900"/>
            <a:ext cx="44163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ramped entryway with black floor rug and a black handrail on a white wall leads to two, glass, silver-framed, power-assisted doors. A red EXIT sign and white 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fluorescent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tube illuminate the path.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-13710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4958350" y="338350"/>
            <a:ext cx="3858600" cy="46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</a:rPr>
              <a:t>Welcome</a:t>
            </a:r>
            <a:endParaRPr b="1" sz="1800">
              <a:solidFill>
                <a:srgbClr val="7B2E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B2E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am going to BRIC House for </a:t>
            </a:r>
            <a:r>
              <a:rPr i="1"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shall we go together? A Symposium on Care, Equity, and Access in the Arts</a:t>
            </a: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 event on Saturday, December 7, 2024 from 9:30 AM - 7:00 PM.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visit BRIC’s website to </a:t>
            </a:r>
            <a:r>
              <a:rPr lang="en" sz="16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learn more about the event.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11119" t="0"/>
          <a:stretch/>
        </p:blipFill>
        <p:spPr>
          <a:xfrm>
            <a:off x="-8225" y="897944"/>
            <a:ext cx="4451350" cy="27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-8225" y="3679456"/>
            <a:ext cx="4038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white stone and red brick building at dusk. Neon lights on the building spell out the words BRIC ARTS MEDIA HOUSE in all caps. 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222025" y="348400"/>
            <a:ext cx="83637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Preparing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B2E2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Masks are required at the event. If I don’t have a mask, BRIC can provide one.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BRIC will also provide: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Seating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CART real-time captioning for in-person activities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 sensory friendly, low-stim quiet room to take a break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7B2E21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 sensory kit with fidgets to play with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also bring my own noise-reducing headphones, earplugs, and/or fidgets.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Arriving</a:t>
            </a:r>
            <a:endParaRPr b="1" sz="18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will arrive at BRIC House, located at 647 Fulton Street. The main entrance is located on Rockwell Place. The main entrance is wheelchair accessible.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the symposium, there may be a line of people outside. I may need to wait a few minutes to enter the building.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There are many buildings under construction. I may notice a lot of noise and areas that are closed due to construction.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6" name="Google Shape;76;p16" title="IMG_7493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75" y="627600"/>
            <a:ext cx="4429624" cy="332220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142375" y="3949800"/>
            <a:ext cx="4038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white stone and red brick building with tinted windows. A sidewalk leads to two metallic doors.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Checking in</a:t>
            </a:r>
            <a:endParaRPr b="1" sz="18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When I enter BRIC House, a Visitor Experience Attendant will greet me.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Masks are required at the event. If I do not have a mask, a Visitor Experience Attendant will provide one.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the event, the Visitor Experience Attendant may ask me for my name and check if I have RSVP'd. I will show them my ticket from my phone or device. They may scan my ticket.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leave my coat or bag at coat check.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79500" y="4091050"/>
            <a:ext cx="4038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hallway with white and green walls, beige stone floors, and an exposed, industrial ceiling. On the left, a Security desk with program pamphlets. 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85" name="Google Shape;85;p17" title="IMG_7495.HEIC"/>
          <p:cNvPicPr preferRelativeResize="0"/>
          <p:nvPr/>
        </p:nvPicPr>
        <p:blipFill rotWithShape="1">
          <a:blip r:embed="rId3">
            <a:alphaModFix/>
          </a:blip>
          <a:srcRect b="0" l="0" r="6942" t="1700"/>
          <a:stretch/>
        </p:blipFill>
        <p:spPr>
          <a:xfrm>
            <a:off x="79500" y="486350"/>
            <a:ext cx="4550098" cy="36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BRIC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the event, I may notice a large crowd of people and lots of noises.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explore the Ballroom, Lobby, Cafe, Stoop, Gallery, and Project Room.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To explore the Gallery, I can take the stairs or I can ask a Visitor Experience Attendant to use the platform lift.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2" name="Google Shape;92;p18" title="IMG_7494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00" y="465794"/>
            <a:ext cx="4357499" cy="3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175800" y="3733906"/>
            <a:ext cx="403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lobby with stone floors and white walls. There is a white Directory sign with green and gray text on a white column that shares information about each floor. A white wall with green, teal, and 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orange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rectangular placards with donor thanks. In the background, a Cafe counter, and monitors with digital advertisements about BRIC’s events and programs.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BRIC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enjoy the programs in the Ballroom. These programs include a fishbowl discussion, artist-led workshops, and music. There are no steps to enter the Ballroom.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There is seating available for me to sit. Depending on the program, I may choose to sit or stand.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Food and drink are not allowed in the Ballroom. I can enjoy food and drink in the Lobby and Cafe.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119300" y="3598606"/>
            <a:ext cx="40386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 large dark room, the Ballroom, as seen from above. A seating bank with gray and teal seats extends towards a stage. On the stage, illuminated by red spotlights, there are speakers, musical instruments, and microphones set up. BRIC’s green and white logo is projected onto a screen.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00" y="617062"/>
            <a:ext cx="4470501" cy="2981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0" y="-13800"/>
            <a:ext cx="4709100" cy="51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4958350" y="338350"/>
            <a:ext cx="38586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At BRIC</a:t>
            </a:r>
            <a:endParaRPr b="1" sz="20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 can enjoy the artwork in the Gallery and Project Room. The exhibition is titled </a:t>
            </a:r>
            <a:r>
              <a:rPr i="1"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to hold a we</a:t>
            </a: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. Some of the artwork is available to touch. There are signs indicating which artworks are available to touch. I can touch those specific works.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Food and drink are not allowed in the Gallery and Project Room. I can enjoy food and drink in the Lobby and Cafe. 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119300" y="3598606"/>
            <a:ext cx="40386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Image description: An 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exhibition</a:t>
            </a:r>
            <a:r>
              <a:rPr lang="en" sz="9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 in a large white room known as the Gallery. Spotlights illuminate artworks arranged on the floor, on the walls, and hung from the ceiling. 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4081" r="8337" t="10434"/>
          <a:stretch/>
        </p:blipFill>
        <p:spPr>
          <a:xfrm>
            <a:off x="128200" y="563725"/>
            <a:ext cx="4452700" cy="303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4C7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/>
        </p:nvSpPr>
        <p:spPr>
          <a:xfrm>
            <a:off x="222025" y="348400"/>
            <a:ext cx="83637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B2E21"/>
                </a:solidFill>
                <a:latin typeface="Work Sans"/>
                <a:ea typeface="Work Sans"/>
                <a:cs typeface="Work Sans"/>
                <a:sym typeface="Work Sans"/>
              </a:rPr>
              <a:t>Morning Schedule</a:t>
            </a:r>
            <a:endParaRPr sz="1600">
              <a:solidFill>
                <a:srgbClr val="7B2E2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15" name="Google Shape;115;p21"/>
          <p:cNvGraphicFramePr/>
          <p:nvPr/>
        </p:nvGraphicFramePr>
        <p:xfrm>
          <a:off x="138525" y="1070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{67EB185F-5700-4E3E-8E4E-526117302C50}</a:tableStyleId>
              </a:tblPr>
              <a:tblGrid>
                <a:gridCol w="1738825"/>
                <a:gridCol w="7128100"/>
              </a:tblGrid>
              <a:tr h="54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9:30-10:30 AM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can arrive at BRIC to enjoy free coffee, tea, and light breakfast foods in the Cafe.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</a:tr>
              <a:tr h="54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10:30-11:30 AM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can join the Artist &amp; Curator Exhibition Tour in the Gallery.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</a:tr>
              <a:tr h="35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11:30-11:45 AM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can take a break in the Cafe, Quiet Room, or outside of BRIC.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</a:tr>
              <a:tr h="35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11:45-1:00 PM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can experience the Fishbowl Discussion with artists and writers in the Ballroom.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</a:tr>
              <a:tr h="35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1:00-2:00 PM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7B2E2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 can eat lunch in the Cafe or outside of BRIC.</a:t>
                      </a:r>
                      <a:endParaRPr sz="1600">
                        <a:solidFill>
                          <a:srgbClr val="7B2E2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